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59" r:id="rId2"/>
    <p:sldId id="266" r:id="rId3"/>
    <p:sldId id="260" r:id="rId4"/>
    <p:sldId id="261" r:id="rId5"/>
    <p:sldId id="263" r:id="rId6"/>
    <p:sldId id="264" r:id="rId7"/>
    <p:sldId id="265" r:id="rId8"/>
  </p:sldIdLst>
  <p:sldSz cx="9144000" cy="6858000" type="screen4x3"/>
  <p:notesSz cx="6858000" cy="9144000"/>
  <p:embeddedFontLst>
    <p:embeddedFont>
      <p:font typeface="Impact" panose="020B0806030902050204" pitchFamily="34" charset="0"/>
      <p:regular r:id="rId10"/>
    </p:embeddedFont>
    <p:embeddedFont>
      <p:font typeface="Segoe UI Black" panose="020B0A02040204020203" pitchFamily="34" charset="0"/>
      <p:bold r:id="rId11"/>
      <p:boldItalic r:id="rId12"/>
    </p:embeddedFont>
    <p:embeddedFont>
      <p:font typeface="Verdana" panose="020B060403050404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Stereofidelic"/>
      <p:regular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</p:embeddedFontLst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664">
          <p15:clr>
            <a:srgbClr val="A4A3A4"/>
          </p15:clr>
        </p15:guide>
        <p15:guide id="3" pos="576">
          <p15:clr>
            <a:srgbClr val="A4A3A4"/>
          </p15:clr>
        </p15:guide>
        <p15:guide id="4" pos="1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1644" y="78"/>
      </p:cViewPr>
      <p:guideLst>
        <p:guide orient="horz" pos="2160"/>
        <p:guide pos="5664"/>
        <p:guide pos="576"/>
        <p:guide pos="115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AC9EE-8CC7-4095-B09C-3A5CB3E2D98A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2552C-E25F-413F-BD3C-4C625C44D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2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2552C-E25F-413F-BD3C-4C625C44D6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30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2552C-E25F-413F-BD3C-4C625C44D6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37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2552C-E25F-413F-BD3C-4C625C44D6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50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2552C-E25F-413F-BD3C-4C625C44D6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81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2552C-E25F-413F-BD3C-4C625C44D6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83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2552C-E25F-413F-BD3C-4C625C44D6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34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2552C-E25F-413F-BD3C-4C625C44D6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96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7.xml"/><Relationship Id="rId5" Type="http://schemas.openxmlformats.org/officeDocument/2006/relationships/slide" Target="../slides/slide6.xml"/><Relationship Id="rId4" Type="http://schemas.openxmlformats.org/officeDocument/2006/relationships/slide" Target="../slides/slide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7.xml"/><Relationship Id="rId5" Type="http://schemas.openxmlformats.org/officeDocument/2006/relationships/slide" Target="../slides/slide6.xml"/><Relationship Id="rId4" Type="http://schemas.openxmlformats.org/officeDocument/2006/relationships/slide" Target="../slides/slide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7.xml"/><Relationship Id="rId5" Type="http://schemas.openxmlformats.org/officeDocument/2006/relationships/slide" Target="../slides/slide6.xml"/><Relationship Id="rId4" Type="http://schemas.openxmlformats.org/officeDocument/2006/relationships/slide" Target="../slides/slide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7.xml"/><Relationship Id="rId5" Type="http://schemas.openxmlformats.org/officeDocument/2006/relationships/slide" Target="../slides/slide6.xml"/><Relationship Id="rId4" Type="http://schemas.openxmlformats.org/officeDocument/2006/relationships/slide" Target="../slides/slide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7.xml"/><Relationship Id="rId5" Type="http://schemas.openxmlformats.org/officeDocument/2006/relationships/slide" Target="../slides/slide6.xml"/><Relationship Id="rId4" Type="http://schemas.openxmlformats.org/officeDocument/2006/relationships/slide" Target="../slides/slide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7.xml"/><Relationship Id="rId5" Type="http://schemas.openxmlformats.org/officeDocument/2006/relationships/slide" Target="../slides/slide6.xml"/><Relationship Id="rId4" Type="http://schemas.openxmlformats.org/officeDocument/2006/relationships/slide" Target="../slides/slide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F720-956D-41F3-A1C3-F52E1FFA9235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75C7-F156-4A4B-A1A2-DEEA6BC1EAD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2769"/>
          <p:cNvSpPr>
            <a:spLocks noChangeArrowheads="1"/>
          </p:cNvSpPr>
          <p:nvPr userDrawn="1"/>
        </p:nvSpPr>
        <p:spPr bwMode="auto">
          <a:xfrm>
            <a:off x="0" y="6248400"/>
            <a:ext cx="9144000" cy="609601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ound Same Side Corner Rectangle 6">
            <a:hlinkClick r:id="rId2" action="ppaction://hlinksldjump"/>
          </p:cNvPr>
          <p:cNvSpPr/>
          <p:nvPr userDrawn="1"/>
        </p:nvSpPr>
        <p:spPr bwMode="auto">
          <a:xfrm>
            <a:off x="152400" y="6324600"/>
            <a:ext cx="1643862" cy="457200"/>
          </a:xfrm>
          <a:prstGeom prst="round2SameRect">
            <a:avLst/>
          </a:prstGeom>
          <a:gradFill>
            <a:gsLst>
              <a:gs pos="0">
                <a:srgbClr val="ED4399"/>
              </a:gs>
              <a:gs pos="100000">
                <a:srgbClr val="D485B8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tereofidelic" pitchFamily="2" charset="0"/>
              <a:sym typeface="Verdana" charset="0"/>
            </a:endParaRPr>
          </a:p>
        </p:txBody>
      </p:sp>
      <p:sp>
        <p:nvSpPr>
          <p:cNvPr id="8" name="Round Same Side Corner Rectangle 7">
            <a:hlinkClick r:id="rId3" action="ppaction://hlinksldjump"/>
          </p:cNvPr>
          <p:cNvSpPr/>
          <p:nvPr userDrawn="1"/>
        </p:nvSpPr>
        <p:spPr bwMode="auto">
          <a:xfrm>
            <a:off x="1935565" y="6324600"/>
            <a:ext cx="1671638" cy="457200"/>
          </a:xfrm>
          <a:prstGeom prst="round2SameRect">
            <a:avLst/>
          </a:prstGeom>
          <a:gradFill>
            <a:gsLst>
              <a:gs pos="0">
                <a:srgbClr val="3AB447"/>
              </a:gs>
              <a:gs pos="100000">
                <a:srgbClr val="B9D42F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tereofidelic" pitchFamily="2" charset="0"/>
              <a:sym typeface="Verdana" charset="0"/>
            </a:endParaRPr>
          </a:p>
        </p:txBody>
      </p:sp>
      <p:sp>
        <p:nvSpPr>
          <p:cNvPr id="9" name="Round Same Side Corner Rectangle 8">
            <a:hlinkClick r:id="rId4" action="ppaction://hlinksldjump"/>
          </p:cNvPr>
          <p:cNvSpPr/>
          <p:nvPr userDrawn="1"/>
        </p:nvSpPr>
        <p:spPr bwMode="auto">
          <a:xfrm>
            <a:off x="3746505" y="6324600"/>
            <a:ext cx="1671638" cy="457200"/>
          </a:xfrm>
          <a:prstGeom prst="round2SameRect">
            <a:avLst/>
          </a:prstGeom>
          <a:gradFill>
            <a:gsLst>
              <a:gs pos="0">
                <a:srgbClr val="0B6FBA"/>
              </a:gs>
              <a:gs pos="100000">
                <a:srgbClr val="46C7F0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tereofidelic" pitchFamily="2" charset="0"/>
              <a:sym typeface="Verdana" charset="0"/>
            </a:endParaRPr>
          </a:p>
        </p:txBody>
      </p:sp>
      <p:sp>
        <p:nvSpPr>
          <p:cNvPr id="10" name="Round Same Side Corner Rectangle 9">
            <a:hlinkClick r:id="rId5" action="ppaction://hlinksldjump"/>
          </p:cNvPr>
          <p:cNvSpPr/>
          <p:nvPr userDrawn="1"/>
        </p:nvSpPr>
        <p:spPr bwMode="auto">
          <a:xfrm>
            <a:off x="5557446" y="6324600"/>
            <a:ext cx="1671638" cy="457200"/>
          </a:xfrm>
          <a:prstGeom prst="round2SameRect">
            <a:avLst/>
          </a:prstGeom>
          <a:gradFill>
            <a:gsLst>
              <a:gs pos="0">
                <a:srgbClr val="F03C23"/>
              </a:gs>
              <a:gs pos="100000">
                <a:srgbClr val="FEC80A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tereofidelic" pitchFamily="2" charset="0"/>
              <a:sym typeface="Verdana" charset="0"/>
            </a:endParaRPr>
          </a:p>
        </p:txBody>
      </p:sp>
      <p:sp>
        <p:nvSpPr>
          <p:cNvPr id="11" name="Round Same Side Corner Rectangle 10">
            <a:hlinkClick r:id="rId6" action="ppaction://hlinksldjump"/>
          </p:cNvPr>
          <p:cNvSpPr/>
          <p:nvPr userDrawn="1"/>
        </p:nvSpPr>
        <p:spPr bwMode="auto">
          <a:xfrm>
            <a:off x="7368387" y="6324600"/>
            <a:ext cx="1623213" cy="457200"/>
          </a:xfrm>
          <a:prstGeom prst="round2SameRect">
            <a:avLst/>
          </a:prstGeom>
          <a:gradFill>
            <a:gsLst>
              <a:gs pos="0">
                <a:srgbClr val="8C0FA3"/>
              </a:gs>
              <a:gs pos="100000">
                <a:srgbClr val="D12EF0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tereofidelic" pitchFamily="2" charset="0"/>
              <a:sym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392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noaction"/>
          </p:cNvPr>
          <p:cNvSpPr/>
          <p:nvPr userDrawn="1"/>
        </p:nvSpPr>
        <p:spPr bwMode="auto">
          <a:xfrm>
            <a:off x="152400" y="152400"/>
            <a:ext cx="1676400" cy="6400800"/>
          </a:xfrm>
          <a:prstGeom prst="rect">
            <a:avLst/>
          </a:prstGeom>
          <a:gradFill>
            <a:gsLst>
              <a:gs pos="0">
                <a:srgbClr val="ED4399"/>
              </a:gs>
              <a:gs pos="100000">
                <a:srgbClr val="D485B8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tereofidelic" pitchFamily="2" charset="0"/>
              <a:sym typeface="Verdana" charset="0"/>
            </a:endParaRPr>
          </a:p>
        </p:txBody>
      </p:sp>
      <p:sp>
        <p:nvSpPr>
          <p:cNvPr id="9" name="Rectangle 2769"/>
          <p:cNvSpPr>
            <a:spLocks noChangeArrowheads="1"/>
          </p:cNvSpPr>
          <p:nvPr userDrawn="1"/>
        </p:nvSpPr>
        <p:spPr bwMode="auto">
          <a:xfrm>
            <a:off x="0" y="6248400"/>
            <a:ext cx="9144000" cy="609601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ound Same Side Corner Rectangle 14">
            <a:hlinkClick r:id="rId2" action="ppaction://hlinksldjump"/>
          </p:cNvPr>
          <p:cNvSpPr/>
          <p:nvPr userDrawn="1"/>
        </p:nvSpPr>
        <p:spPr bwMode="auto">
          <a:xfrm>
            <a:off x="152400" y="6324600"/>
            <a:ext cx="1643862" cy="457200"/>
          </a:xfrm>
          <a:prstGeom prst="round2SameRect">
            <a:avLst/>
          </a:prstGeom>
          <a:gradFill>
            <a:gsLst>
              <a:gs pos="0">
                <a:srgbClr val="ED4399"/>
              </a:gs>
              <a:gs pos="100000">
                <a:srgbClr val="D485B8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tereofidelic" pitchFamily="2" charset="0"/>
              <a:sym typeface="Verdana" charset="0"/>
            </a:endParaRPr>
          </a:p>
        </p:txBody>
      </p:sp>
      <p:sp>
        <p:nvSpPr>
          <p:cNvPr id="16" name="Round Same Side Corner Rectangle 15">
            <a:hlinkClick r:id="rId3" action="ppaction://hlinksldjump"/>
          </p:cNvPr>
          <p:cNvSpPr/>
          <p:nvPr userDrawn="1"/>
        </p:nvSpPr>
        <p:spPr bwMode="auto">
          <a:xfrm>
            <a:off x="1935565" y="6324600"/>
            <a:ext cx="1671638" cy="457200"/>
          </a:xfrm>
          <a:prstGeom prst="round2SameRect">
            <a:avLst/>
          </a:prstGeom>
          <a:gradFill>
            <a:gsLst>
              <a:gs pos="0">
                <a:srgbClr val="3AB447"/>
              </a:gs>
              <a:gs pos="100000">
                <a:srgbClr val="B9D42F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tereofidelic" pitchFamily="2" charset="0"/>
              <a:sym typeface="Verdana" charset="0"/>
            </a:endParaRPr>
          </a:p>
        </p:txBody>
      </p:sp>
      <p:sp>
        <p:nvSpPr>
          <p:cNvPr id="17" name="Round Same Side Corner Rectangle 16">
            <a:hlinkClick r:id="rId4" action="ppaction://hlinksldjump"/>
          </p:cNvPr>
          <p:cNvSpPr/>
          <p:nvPr userDrawn="1"/>
        </p:nvSpPr>
        <p:spPr bwMode="auto">
          <a:xfrm>
            <a:off x="3746505" y="6324600"/>
            <a:ext cx="1671638" cy="457200"/>
          </a:xfrm>
          <a:prstGeom prst="round2SameRect">
            <a:avLst/>
          </a:prstGeom>
          <a:gradFill>
            <a:gsLst>
              <a:gs pos="0">
                <a:srgbClr val="0B6FBA"/>
              </a:gs>
              <a:gs pos="100000">
                <a:srgbClr val="46C7F0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tereofidelic" pitchFamily="2" charset="0"/>
              <a:sym typeface="Verdana" charset="0"/>
            </a:endParaRPr>
          </a:p>
        </p:txBody>
      </p:sp>
      <p:sp>
        <p:nvSpPr>
          <p:cNvPr id="18" name="Round Same Side Corner Rectangle 17">
            <a:hlinkClick r:id="rId5" action="ppaction://hlinksldjump"/>
          </p:cNvPr>
          <p:cNvSpPr/>
          <p:nvPr userDrawn="1"/>
        </p:nvSpPr>
        <p:spPr bwMode="auto">
          <a:xfrm>
            <a:off x="5557446" y="6324600"/>
            <a:ext cx="1671638" cy="457200"/>
          </a:xfrm>
          <a:prstGeom prst="round2SameRect">
            <a:avLst/>
          </a:prstGeom>
          <a:gradFill>
            <a:gsLst>
              <a:gs pos="0">
                <a:srgbClr val="F03C23"/>
              </a:gs>
              <a:gs pos="100000">
                <a:srgbClr val="FEC80A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tereofidelic" pitchFamily="2" charset="0"/>
              <a:sym typeface="Verdana" charset="0"/>
            </a:endParaRPr>
          </a:p>
        </p:txBody>
      </p:sp>
      <p:sp>
        <p:nvSpPr>
          <p:cNvPr id="19" name="Round Same Side Corner Rectangle 18">
            <a:hlinkClick r:id="rId6" action="ppaction://hlinksldjump"/>
          </p:cNvPr>
          <p:cNvSpPr/>
          <p:nvPr userDrawn="1"/>
        </p:nvSpPr>
        <p:spPr bwMode="auto">
          <a:xfrm>
            <a:off x="7368387" y="6324600"/>
            <a:ext cx="1623213" cy="457200"/>
          </a:xfrm>
          <a:prstGeom prst="round2SameRect">
            <a:avLst/>
          </a:prstGeom>
          <a:gradFill>
            <a:gsLst>
              <a:gs pos="0">
                <a:srgbClr val="8C0FA3"/>
              </a:gs>
              <a:gs pos="100000">
                <a:srgbClr val="D12EF0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tereofidelic" pitchFamily="2" charset="0"/>
              <a:sym typeface="Verdana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149268" y="152400"/>
            <a:ext cx="16795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  <a:sym typeface="Verdana" charset="0"/>
              </a:rPr>
              <a:t>Career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  <a:sym typeface="Verdana" charset="0"/>
              </a:rPr>
              <a:t>Interests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935163" y="152400"/>
            <a:ext cx="7056437" cy="594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hlinkClick r:id="" action="ppaction://noaction"/>
          </p:cNvPr>
          <p:cNvSpPr/>
          <p:nvPr userDrawn="1"/>
        </p:nvSpPr>
        <p:spPr bwMode="auto">
          <a:xfrm>
            <a:off x="152400" y="152400"/>
            <a:ext cx="1676400" cy="6400800"/>
          </a:xfrm>
          <a:prstGeom prst="rect">
            <a:avLst/>
          </a:prstGeom>
          <a:gradFill>
            <a:gsLst>
              <a:gs pos="0">
                <a:srgbClr val="3AB447"/>
              </a:gs>
              <a:gs pos="100000">
                <a:srgbClr val="B9D42F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tereofidelic" pitchFamily="2" charset="0"/>
              <a:sym typeface="Verdana" charset="0"/>
            </a:endParaRPr>
          </a:p>
        </p:txBody>
      </p:sp>
      <p:sp>
        <p:nvSpPr>
          <p:cNvPr id="34" name="Rectangle 2769"/>
          <p:cNvSpPr>
            <a:spLocks noChangeArrowheads="1"/>
          </p:cNvSpPr>
          <p:nvPr userDrawn="1"/>
        </p:nvSpPr>
        <p:spPr bwMode="auto">
          <a:xfrm>
            <a:off x="0" y="6248400"/>
            <a:ext cx="9144000" cy="609601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ound Same Side Corner Rectangle 34">
            <a:hlinkClick r:id="rId2" action="ppaction://hlinksldjump"/>
          </p:cNvPr>
          <p:cNvSpPr/>
          <p:nvPr userDrawn="1"/>
        </p:nvSpPr>
        <p:spPr bwMode="auto">
          <a:xfrm>
            <a:off x="152400" y="6324600"/>
            <a:ext cx="1643862" cy="457200"/>
          </a:xfrm>
          <a:prstGeom prst="round2SameRect">
            <a:avLst/>
          </a:prstGeom>
          <a:gradFill>
            <a:gsLst>
              <a:gs pos="0">
                <a:srgbClr val="ED4399"/>
              </a:gs>
              <a:gs pos="100000">
                <a:srgbClr val="D485B8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tereofidelic" pitchFamily="2" charset="0"/>
              <a:sym typeface="Verdana" charset="0"/>
            </a:endParaRPr>
          </a:p>
        </p:txBody>
      </p:sp>
      <p:sp>
        <p:nvSpPr>
          <p:cNvPr id="36" name="Round Same Side Corner Rectangle 35">
            <a:hlinkClick r:id="rId3" action="ppaction://hlinksldjump"/>
          </p:cNvPr>
          <p:cNvSpPr/>
          <p:nvPr userDrawn="1"/>
        </p:nvSpPr>
        <p:spPr bwMode="auto">
          <a:xfrm>
            <a:off x="1935565" y="6324600"/>
            <a:ext cx="1671638" cy="457200"/>
          </a:xfrm>
          <a:prstGeom prst="round2SameRect">
            <a:avLst/>
          </a:prstGeom>
          <a:gradFill>
            <a:gsLst>
              <a:gs pos="0">
                <a:srgbClr val="3AB447"/>
              </a:gs>
              <a:gs pos="100000">
                <a:srgbClr val="B9D42F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tereofidelic" pitchFamily="2" charset="0"/>
              <a:sym typeface="Verdana" charset="0"/>
            </a:endParaRPr>
          </a:p>
        </p:txBody>
      </p:sp>
      <p:sp>
        <p:nvSpPr>
          <p:cNvPr id="37" name="Round Same Side Corner Rectangle 36">
            <a:hlinkClick r:id="rId4" action="ppaction://hlinksldjump"/>
          </p:cNvPr>
          <p:cNvSpPr/>
          <p:nvPr userDrawn="1"/>
        </p:nvSpPr>
        <p:spPr bwMode="auto">
          <a:xfrm>
            <a:off x="3746505" y="6324600"/>
            <a:ext cx="1671638" cy="457200"/>
          </a:xfrm>
          <a:prstGeom prst="round2SameRect">
            <a:avLst/>
          </a:prstGeom>
          <a:gradFill>
            <a:gsLst>
              <a:gs pos="0">
                <a:srgbClr val="0B6FBA"/>
              </a:gs>
              <a:gs pos="100000">
                <a:srgbClr val="46C7F0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tereofidelic" pitchFamily="2" charset="0"/>
              <a:sym typeface="Verdana" charset="0"/>
            </a:endParaRPr>
          </a:p>
        </p:txBody>
      </p:sp>
      <p:sp>
        <p:nvSpPr>
          <p:cNvPr id="38" name="Round Same Side Corner Rectangle 37">
            <a:hlinkClick r:id="rId5" action="ppaction://hlinksldjump"/>
          </p:cNvPr>
          <p:cNvSpPr/>
          <p:nvPr userDrawn="1"/>
        </p:nvSpPr>
        <p:spPr bwMode="auto">
          <a:xfrm>
            <a:off x="5557446" y="6324600"/>
            <a:ext cx="1671638" cy="457200"/>
          </a:xfrm>
          <a:prstGeom prst="round2SameRect">
            <a:avLst/>
          </a:prstGeom>
          <a:gradFill>
            <a:gsLst>
              <a:gs pos="0">
                <a:srgbClr val="F03C23"/>
              </a:gs>
              <a:gs pos="100000">
                <a:srgbClr val="FEC80A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tereofidelic" pitchFamily="2" charset="0"/>
              <a:sym typeface="Verdana" charset="0"/>
            </a:endParaRPr>
          </a:p>
        </p:txBody>
      </p:sp>
      <p:sp>
        <p:nvSpPr>
          <p:cNvPr id="39" name="Round Same Side Corner Rectangle 38">
            <a:hlinkClick r:id="rId6" action="ppaction://hlinksldjump"/>
          </p:cNvPr>
          <p:cNvSpPr/>
          <p:nvPr userDrawn="1"/>
        </p:nvSpPr>
        <p:spPr bwMode="auto">
          <a:xfrm>
            <a:off x="7368387" y="6324600"/>
            <a:ext cx="1623213" cy="457200"/>
          </a:xfrm>
          <a:prstGeom prst="round2SameRect">
            <a:avLst/>
          </a:prstGeom>
          <a:gradFill>
            <a:gsLst>
              <a:gs pos="0">
                <a:srgbClr val="8C0FA3"/>
              </a:gs>
              <a:gs pos="100000">
                <a:srgbClr val="D12EF0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tereofidelic" pitchFamily="2" charset="0"/>
              <a:sym typeface="Verdana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9268" y="152400"/>
            <a:ext cx="16795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  <a:sym typeface="Verdana" charset="0"/>
              </a:rPr>
              <a:t>Skills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/>
          </p:nvPr>
        </p:nvSpPr>
        <p:spPr>
          <a:xfrm>
            <a:off x="1935163" y="152400"/>
            <a:ext cx="7056437" cy="594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hlinkClick r:id="" action="ppaction://noaction"/>
          </p:cNvPr>
          <p:cNvSpPr/>
          <p:nvPr userDrawn="1"/>
        </p:nvSpPr>
        <p:spPr bwMode="auto">
          <a:xfrm>
            <a:off x="152400" y="152400"/>
            <a:ext cx="1676400" cy="6400800"/>
          </a:xfrm>
          <a:prstGeom prst="rect">
            <a:avLst/>
          </a:prstGeom>
          <a:gradFill>
            <a:gsLst>
              <a:gs pos="0">
                <a:srgbClr val="0B6FBA"/>
              </a:gs>
              <a:gs pos="100000">
                <a:srgbClr val="46C7F0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tereofidelic" pitchFamily="2" charset="0"/>
              <a:sym typeface="Verdana" charset="0"/>
            </a:endParaRPr>
          </a:p>
        </p:txBody>
      </p:sp>
      <p:sp>
        <p:nvSpPr>
          <p:cNvPr id="35" name="Rectangle 2769"/>
          <p:cNvSpPr>
            <a:spLocks noChangeArrowheads="1"/>
          </p:cNvSpPr>
          <p:nvPr userDrawn="1"/>
        </p:nvSpPr>
        <p:spPr bwMode="auto">
          <a:xfrm>
            <a:off x="0" y="6248400"/>
            <a:ext cx="9144000" cy="609601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ound Same Side Corner Rectangle 35">
            <a:hlinkClick r:id="rId2" action="ppaction://hlinksldjump"/>
          </p:cNvPr>
          <p:cNvSpPr/>
          <p:nvPr userDrawn="1"/>
        </p:nvSpPr>
        <p:spPr bwMode="auto">
          <a:xfrm>
            <a:off x="152400" y="6324600"/>
            <a:ext cx="1643862" cy="457200"/>
          </a:xfrm>
          <a:prstGeom prst="round2SameRect">
            <a:avLst/>
          </a:prstGeom>
          <a:gradFill>
            <a:gsLst>
              <a:gs pos="0">
                <a:srgbClr val="ED4399"/>
              </a:gs>
              <a:gs pos="100000">
                <a:srgbClr val="D485B8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tereofidelic" pitchFamily="2" charset="0"/>
              <a:sym typeface="Verdana" charset="0"/>
            </a:endParaRPr>
          </a:p>
        </p:txBody>
      </p:sp>
      <p:sp>
        <p:nvSpPr>
          <p:cNvPr id="37" name="Round Same Side Corner Rectangle 36">
            <a:hlinkClick r:id="rId3" action="ppaction://hlinksldjump"/>
          </p:cNvPr>
          <p:cNvSpPr/>
          <p:nvPr userDrawn="1"/>
        </p:nvSpPr>
        <p:spPr bwMode="auto">
          <a:xfrm>
            <a:off x="1935565" y="6324600"/>
            <a:ext cx="1671638" cy="457200"/>
          </a:xfrm>
          <a:prstGeom prst="round2SameRect">
            <a:avLst/>
          </a:prstGeom>
          <a:gradFill>
            <a:gsLst>
              <a:gs pos="0">
                <a:srgbClr val="3AB447"/>
              </a:gs>
              <a:gs pos="100000">
                <a:srgbClr val="B9D42F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tereofidelic" pitchFamily="2" charset="0"/>
              <a:sym typeface="Verdana" charset="0"/>
            </a:endParaRPr>
          </a:p>
        </p:txBody>
      </p:sp>
      <p:sp>
        <p:nvSpPr>
          <p:cNvPr id="38" name="Round Same Side Corner Rectangle 37">
            <a:hlinkClick r:id="rId4" action="ppaction://hlinksldjump"/>
          </p:cNvPr>
          <p:cNvSpPr/>
          <p:nvPr userDrawn="1"/>
        </p:nvSpPr>
        <p:spPr bwMode="auto">
          <a:xfrm>
            <a:off x="3746505" y="6324600"/>
            <a:ext cx="1671638" cy="457200"/>
          </a:xfrm>
          <a:prstGeom prst="round2SameRect">
            <a:avLst/>
          </a:prstGeom>
          <a:gradFill>
            <a:gsLst>
              <a:gs pos="0">
                <a:srgbClr val="0B6FBA"/>
              </a:gs>
              <a:gs pos="100000">
                <a:srgbClr val="46C7F0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tereofidelic" pitchFamily="2" charset="0"/>
              <a:sym typeface="Verdana" charset="0"/>
            </a:endParaRPr>
          </a:p>
        </p:txBody>
      </p:sp>
      <p:sp>
        <p:nvSpPr>
          <p:cNvPr id="39" name="Round Same Side Corner Rectangle 38">
            <a:hlinkClick r:id="rId5" action="ppaction://hlinksldjump"/>
          </p:cNvPr>
          <p:cNvSpPr/>
          <p:nvPr userDrawn="1"/>
        </p:nvSpPr>
        <p:spPr bwMode="auto">
          <a:xfrm>
            <a:off x="5557446" y="6324600"/>
            <a:ext cx="1671638" cy="457200"/>
          </a:xfrm>
          <a:prstGeom prst="round2SameRect">
            <a:avLst/>
          </a:prstGeom>
          <a:gradFill>
            <a:gsLst>
              <a:gs pos="0">
                <a:srgbClr val="F03C23"/>
              </a:gs>
              <a:gs pos="100000">
                <a:srgbClr val="FEC80A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tereofidelic" pitchFamily="2" charset="0"/>
              <a:sym typeface="Verdana" charset="0"/>
            </a:endParaRPr>
          </a:p>
        </p:txBody>
      </p:sp>
      <p:sp>
        <p:nvSpPr>
          <p:cNvPr id="40" name="Round Same Side Corner Rectangle 39">
            <a:hlinkClick r:id="rId6" action="ppaction://hlinksldjump"/>
          </p:cNvPr>
          <p:cNvSpPr/>
          <p:nvPr userDrawn="1"/>
        </p:nvSpPr>
        <p:spPr bwMode="auto">
          <a:xfrm>
            <a:off x="7368387" y="6324600"/>
            <a:ext cx="1623213" cy="457200"/>
          </a:xfrm>
          <a:prstGeom prst="round2SameRect">
            <a:avLst/>
          </a:prstGeom>
          <a:gradFill>
            <a:gsLst>
              <a:gs pos="0">
                <a:srgbClr val="8C0FA3"/>
              </a:gs>
              <a:gs pos="100000">
                <a:srgbClr val="D12EF0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tereofidelic" pitchFamily="2" charset="0"/>
              <a:sym typeface="Verdana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tereofidelic" pitchFamily="2" charset="0"/>
              <a:sym typeface="Verdana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149268" y="152400"/>
            <a:ext cx="16795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  <a:sym typeface="Verdana" charset="0"/>
              </a:rPr>
              <a:t>Values</a:t>
            </a:r>
            <a:endParaRPr kumimoji="0" lang="en-US" sz="4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  <a:sym typeface="Verdana" charset="0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sz="quarter" idx="10"/>
          </p:nvPr>
        </p:nvSpPr>
        <p:spPr>
          <a:xfrm>
            <a:off x="1935163" y="152400"/>
            <a:ext cx="7056437" cy="594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hlinkClick r:id="" action="ppaction://noaction"/>
          </p:cNvPr>
          <p:cNvSpPr/>
          <p:nvPr userDrawn="1"/>
        </p:nvSpPr>
        <p:spPr bwMode="auto">
          <a:xfrm>
            <a:off x="152400" y="152400"/>
            <a:ext cx="1676400" cy="6400800"/>
          </a:xfrm>
          <a:prstGeom prst="rect">
            <a:avLst/>
          </a:prstGeom>
          <a:gradFill>
            <a:gsLst>
              <a:gs pos="0">
                <a:srgbClr val="F03C23"/>
              </a:gs>
              <a:gs pos="100000">
                <a:srgbClr val="FEC80A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tereofidelic" pitchFamily="2" charset="0"/>
              <a:sym typeface="Verdana" charset="0"/>
            </a:endParaRPr>
          </a:p>
        </p:txBody>
      </p:sp>
      <p:sp>
        <p:nvSpPr>
          <p:cNvPr id="23" name="Rectangle 2769"/>
          <p:cNvSpPr>
            <a:spLocks noChangeArrowheads="1"/>
          </p:cNvSpPr>
          <p:nvPr userDrawn="1"/>
        </p:nvSpPr>
        <p:spPr bwMode="auto">
          <a:xfrm>
            <a:off x="0" y="6248400"/>
            <a:ext cx="9144000" cy="609601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ound Same Side Corner Rectangle 23">
            <a:hlinkClick r:id="rId2" action="ppaction://hlinksldjump"/>
          </p:cNvPr>
          <p:cNvSpPr/>
          <p:nvPr userDrawn="1"/>
        </p:nvSpPr>
        <p:spPr bwMode="auto">
          <a:xfrm>
            <a:off x="152400" y="6324600"/>
            <a:ext cx="1643862" cy="457200"/>
          </a:xfrm>
          <a:prstGeom prst="round2SameRect">
            <a:avLst/>
          </a:prstGeom>
          <a:gradFill>
            <a:gsLst>
              <a:gs pos="0">
                <a:srgbClr val="ED4399"/>
              </a:gs>
              <a:gs pos="100000">
                <a:srgbClr val="D485B8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tereofidelic" pitchFamily="2" charset="0"/>
              <a:sym typeface="Verdana" charset="0"/>
            </a:endParaRPr>
          </a:p>
        </p:txBody>
      </p:sp>
      <p:sp>
        <p:nvSpPr>
          <p:cNvPr id="25" name="Round Same Side Corner Rectangle 24">
            <a:hlinkClick r:id="rId3" action="ppaction://hlinksldjump"/>
          </p:cNvPr>
          <p:cNvSpPr/>
          <p:nvPr userDrawn="1"/>
        </p:nvSpPr>
        <p:spPr bwMode="auto">
          <a:xfrm>
            <a:off x="1935565" y="6324600"/>
            <a:ext cx="1671638" cy="457200"/>
          </a:xfrm>
          <a:prstGeom prst="round2SameRect">
            <a:avLst/>
          </a:prstGeom>
          <a:gradFill>
            <a:gsLst>
              <a:gs pos="0">
                <a:srgbClr val="3AB447"/>
              </a:gs>
              <a:gs pos="100000">
                <a:srgbClr val="B9D42F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tereofidelic" pitchFamily="2" charset="0"/>
              <a:sym typeface="Verdana" charset="0"/>
            </a:endParaRPr>
          </a:p>
        </p:txBody>
      </p:sp>
      <p:sp>
        <p:nvSpPr>
          <p:cNvPr id="26" name="Round Same Side Corner Rectangle 25">
            <a:hlinkClick r:id="rId4" action="ppaction://hlinksldjump"/>
          </p:cNvPr>
          <p:cNvSpPr/>
          <p:nvPr userDrawn="1"/>
        </p:nvSpPr>
        <p:spPr bwMode="auto">
          <a:xfrm>
            <a:off x="3746505" y="6324600"/>
            <a:ext cx="1671638" cy="457200"/>
          </a:xfrm>
          <a:prstGeom prst="round2SameRect">
            <a:avLst/>
          </a:prstGeom>
          <a:gradFill>
            <a:gsLst>
              <a:gs pos="0">
                <a:srgbClr val="0B6FBA"/>
              </a:gs>
              <a:gs pos="100000">
                <a:srgbClr val="46C7F0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tereofidelic" pitchFamily="2" charset="0"/>
              <a:sym typeface="Verdana" charset="0"/>
            </a:endParaRPr>
          </a:p>
        </p:txBody>
      </p:sp>
      <p:sp>
        <p:nvSpPr>
          <p:cNvPr id="28" name="Round Same Side Corner Rectangle 27">
            <a:hlinkClick r:id="rId5" action="ppaction://hlinksldjump"/>
          </p:cNvPr>
          <p:cNvSpPr/>
          <p:nvPr userDrawn="1"/>
        </p:nvSpPr>
        <p:spPr bwMode="auto">
          <a:xfrm>
            <a:off x="5557446" y="6324600"/>
            <a:ext cx="1671638" cy="457200"/>
          </a:xfrm>
          <a:prstGeom prst="round2SameRect">
            <a:avLst/>
          </a:prstGeom>
          <a:gradFill>
            <a:gsLst>
              <a:gs pos="0">
                <a:srgbClr val="F03C23"/>
              </a:gs>
              <a:gs pos="100000">
                <a:srgbClr val="FEC80A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tereofidelic" pitchFamily="2" charset="0"/>
              <a:sym typeface="Verdana" charset="0"/>
            </a:endParaRPr>
          </a:p>
        </p:txBody>
      </p:sp>
      <p:sp>
        <p:nvSpPr>
          <p:cNvPr id="29" name="Round Same Side Corner Rectangle 28">
            <a:hlinkClick r:id="rId6" action="ppaction://hlinksldjump"/>
          </p:cNvPr>
          <p:cNvSpPr/>
          <p:nvPr userDrawn="1"/>
        </p:nvSpPr>
        <p:spPr bwMode="auto">
          <a:xfrm>
            <a:off x="7368387" y="6324600"/>
            <a:ext cx="1623213" cy="457200"/>
          </a:xfrm>
          <a:prstGeom prst="round2SameRect">
            <a:avLst/>
          </a:prstGeom>
          <a:gradFill>
            <a:gsLst>
              <a:gs pos="0">
                <a:srgbClr val="8C0FA3"/>
              </a:gs>
              <a:gs pos="100000">
                <a:srgbClr val="D12EF0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tereofidelic" pitchFamily="2" charset="0"/>
              <a:sym typeface="Verdana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49268" y="152400"/>
            <a:ext cx="1679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  <a:sym typeface="Verdana" charset="0"/>
              </a:rPr>
              <a:t>Activities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/>
          </p:nvPr>
        </p:nvSpPr>
        <p:spPr>
          <a:xfrm>
            <a:off x="1935163" y="152400"/>
            <a:ext cx="7056437" cy="594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hlinkClick r:id="" action="ppaction://noaction"/>
          </p:cNvPr>
          <p:cNvSpPr/>
          <p:nvPr userDrawn="1"/>
        </p:nvSpPr>
        <p:spPr bwMode="auto">
          <a:xfrm>
            <a:off x="152400" y="152400"/>
            <a:ext cx="1676400" cy="6400800"/>
          </a:xfrm>
          <a:prstGeom prst="rect">
            <a:avLst/>
          </a:prstGeom>
          <a:gradFill>
            <a:gsLst>
              <a:gs pos="0">
                <a:srgbClr val="8C0FA3"/>
              </a:gs>
              <a:gs pos="100000">
                <a:srgbClr val="D12EF0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tereofidelic" pitchFamily="2" charset="0"/>
              <a:sym typeface="Verdana" charset="0"/>
            </a:endParaRPr>
          </a:p>
        </p:txBody>
      </p:sp>
      <p:sp>
        <p:nvSpPr>
          <p:cNvPr id="25" name="Rectangle 2769"/>
          <p:cNvSpPr>
            <a:spLocks noChangeArrowheads="1"/>
          </p:cNvSpPr>
          <p:nvPr userDrawn="1"/>
        </p:nvSpPr>
        <p:spPr bwMode="auto">
          <a:xfrm>
            <a:off x="0" y="6248400"/>
            <a:ext cx="9144000" cy="609601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ound Same Side Corner Rectangle 25">
            <a:hlinkClick r:id="rId2" action="ppaction://hlinksldjump"/>
          </p:cNvPr>
          <p:cNvSpPr/>
          <p:nvPr userDrawn="1"/>
        </p:nvSpPr>
        <p:spPr bwMode="auto">
          <a:xfrm>
            <a:off x="152400" y="6324600"/>
            <a:ext cx="1643862" cy="457200"/>
          </a:xfrm>
          <a:prstGeom prst="round2SameRect">
            <a:avLst/>
          </a:prstGeom>
          <a:gradFill>
            <a:gsLst>
              <a:gs pos="0">
                <a:srgbClr val="ED4399"/>
              </a:gs>
              <a:gs pos="100000">
                <a:srgbClr val="D485B8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tereofidelic" pitchFamily="2" charset="0"/>
              <a:sym typeface="Verdana" charset="0"/>
            </a:endParaRPr>
          </a:p>
        </p:txBody>
      </p:sp>
      <p:sp>
        <p:nvSpPr>
          <p:cNvPr id="27" name="Round Same Side Corner Rectangle 26">
            <a:hlinkClick r:id="rId3" action="ppaction://hlinksldjump"/>
          </p:cNvPr>
          <p:cNvSpPr/>
          <p:nvPr userDrawn="1"/>
        </p:nvSpPr>
        <p:spPr bwMode="auto">
          <a:xfrm>
            <a:off x="1935565" y="6324600"/>
            <a:ext cx="1671638" cy="457200"/>
          </a:xfrm>
          <a:prstGeom prst="round2SameRect">
            <a:avLst/>
          </a:prstGeom>
          <a:gradFill>
            <a:gsLst>
              <a:gs pos="0">
                <a:srgbClr val="3AB447"/>
              </a:gs>
              <a:gs pos="100000">
                <a:srgbClr val="B9D42F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tereofidelic" pitchFamily="2" charset="0"/>
              <a:sym typeface="Verdana" charset="0"/>
            </a:endParaRPr>
          </a:p>
        </p:txBody>
      </p:sp>
      <p:sp>
        <p:nvSpPr>
          <p:cNvPr id="28" name="Round Same Side Corner Rectangle 27">
            <a:hlinkClick r:id="rId4" action="ppaction://hlinksldjump"/>
          </p:cNvPr>
          <p:cNvSpPr/>
          <p:nvPr userDrawn="1"/>
        </p:nvSpPr>
        <p:spPr bwMode="auto">
          <a:xfrm>
            <a:off x="3746505" y="6324600"/>
            <a:ext cx="1671638" cy="457200"/>
          </a:xfrm>
          <a:prstGeom prst="round2SameRect">
            <a:avLst/>
          </a:prstGeom>
          <a:gradFill>
            <a:gsLst>
              <a:gs pos="0">
                <a:srgbClr val="0B6FBA"/>
              </a:gs>
              <a:gs pos="100000">
                <a:srgbClr val="46C7F0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tereofidelic" pitchFamily="2" charset="0"/>
              <a:sym typeface="Verdana" charset="0"/>
            </a:endParaRPr>
          </a:p>
        </p:txBody>
      </p:sp>
      <p:sp>
        <p:nvSpPr>
          <p:cNvPr id="29" name="Round Same Side Corner Rectangle 28">
            <a:hlinkClick r:id="rId5" action="ppaction://hlinksldjump"/>
          </p:cNvPr>
          <p:cNvSpPr/>
          <p:nvPr userDrawn="1"/>
        </p:nvSpPr>
        <p:spPr bwMode="auto">
          <a:xfrm>
            <a:off x="5557446" y="6324600"/>
            <a:ext cx="1671638" cy="457200"/>
          </a:xfrm>
          <a:prstGeom prst="round2SameRect">
            <a:avLst/>
          </a:prstGeom>
          <a:gradFill>
            <a:gsLst>
              <a:gs pos="0">
                <a:srgbClr val="F03C23"/>
              </a:gs>
              <a:gs pos="100000">
                <a:srgbClr val="FEC80A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tereofidelic" pitchFamily="2" charset="0"/>
              <a:sym typeface="Verdana" charset="0"/>
            </a:endParaRPr>
          </a:p>
        </p:txBody>
      </p:sp>
      <p:sp>
        <p:nvSpPr>
          <p:cNvPr id="30" name="Round Same Side Corner Rectangle 29">
            <a:hlinkClick r:id="rId6" action="ppaction://hlinksldjump"/>
          </p:cNvPr>
          <p:cNvSpPr/>
          <p:nvPr userDrawn="1"/>
        </p:nvSpPr>
        <p:spPr bwMode="auto">
          <a:xfrm>
            <a:off x="7368387" y="6324600"/>
            <a:ext cx="1623213" cy="457200"/>
          </a:xfrm>
          <a:prstGeom prst="round2SameRect">
            <a:avLst/>
          </a:prstGeom>
          <a:gradFill>
            <a:gsLst>
              <a:gs pos="0">
                <a:srgbClr val="8C0FA3"/>
              </a:gs>
              <a:gs pos="100000">
                <a:srgbClr val="D12EF0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tereofidelic" pitchFamily="2" charset="0"/>
              <a:sym typeface="Verdana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tereofidelic" pitchFamily="2" charset="0"/>
              <a:sym typeface="Verdana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52400" y="179685"/>
            <a:ext cx="16438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  <a:sym typeface="Verdana" charset="0"/>
              </a:rPr>
              <a:t>Bucket List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0"/>
          </p:nvPr>
        </p:nvSpPr>
        <p:spPr>
          <a:xfrm>
            <a:off x="1935163" y="152400"/>
            <a:ext cx="7056437" cy="594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7F720-956D-41F3-A1C3-F52E1FFA9235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A75C7-F156-4A4B-A1A2-DEEA6BC1EAD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49" r:id="rId2"/>
    <p:sldLayoutId id="2147483660" r:id="rId3"/>
    <p:sldLayoutId id="2147483661" r:id="rId4"/>
    <p:sldLayoutId id="2147483662" r:id="rId5"/>
    <p:sldLayoutId id="2147483663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notesSlide" Target="../notesSlides/notesSlide1.xml"/><Relationship Id="rId7" Type="http://schemas.openxmlformats.org/officeDocument/2006/relationships/slide" Target="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slide" Target="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notesSlide" Target="../notesSlides/notesSlide3.xml"/><Relationship Id="rId7" Type="http://schemas.openxmlformats.org/officeDocument/2006/relationships/slide" Target="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notesSlide" Target="../notesSlides/notesSlide4.xml"/><Relationship Id="rId7" Type="http://schemas.openxmlformats.org/officeDocument/2006/relationships/slide" Target="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notesSlide" Target="../notesSlides/notesSlide5.xml"/><Relationship Id="rId7" Type="http://schemas.openxmlformats.org/officeDocument/2006/relationships/slide" Target="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notesSlide" Target="../notesSlides/notesSlide6.xml"/><Relationship Id="rId7" Type="http://schemas.openxmlformats.org/officeDocument/2006/relationships/slide" Target="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notesSlide" Target="../notesSlides/notesSlide7.xml"/><Relationship Id="rId7" Type="http://schemas.openxmlformats.org/officeDocument/2006/relationships/slide" Target="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hlinkClick r:id="rId4" action="ppaction://hlinksldjump"/>
          </p:cNvPr>
          <p:cNvSpPr/>
          <p:nvPr/>
        </p:nvSpPr>
        <p:spPr bwMode="auto">
          <a:xfrm>
            <a:off x="152400" y="152400"/>
            <a:ext cx="1643862" cy="6400800"/>
          </a:xfrm>
          <a:prstGeom prst="rect">
            <a:avLst/>
          </a:prstGeom>
          <a:gradFill>
            <a:gsLst>
              <a:gs pos="0">
                <a:srgbClr val="ED4399"/>
              </a:gs>
              <a:gs pos="100000">
                <a:srgbClr val="D485B8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  <a:ea typeface="Segoe UI Black" panose="020B0A02040204020203" pitchFamily="34" charset="0"/>
                <a:sym typeface="Verdana" charset="0"/>
              </a:rPr>
              <a:t>Career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  <a:ea typeface="Segoe UI Black" panose="020B0A02040204020203" pitchFamily="34" charset="0"/>
                <a:sym typeface="Verdana" charset="0"/>
              </a:rPr>
              <a:t>Interests</a:t>
            </a: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 bwMode="auto">
          <a:xfrm>
            <a:off x="1935565" y="152400"/>
            <a:ext cx="1671638" cy="6400800"/>
          </a:xfrm>
          <a:prstGeom prst="rect">
            <a:avLst/>
          </a:prstGeom>
          <a:gradFill>
            <a:gsLst>
              <a:gs pos="0">
                <a:srgbClr val="3AB447"/>
              </a:gs>
              <a:gs pos="100000">
                <a:srgbClr val="B9D42F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  <a:sym typeface="Verdana" charset="0"/>
              </a:rPr>
              <a:t>Skills</a:t>
            </a: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 bwMode="auto">
          <a:xfrm>
            <a:off x="3746505" y="152400"/>
            <a:ext cx="1671638" cy="6400800"/>
          </a:xfrm>
          <a:prstGeom prst="rect">
            <a:avLst/>
          </a:prstGeom>
          <a:gradFill>
            <a:gsLst>
              <a:gs pos="0">
                <a:srgbClr val="0B6FBA"/>
              </a:gs>
              <a:gs pos="100000">
                <a:srgbClr val="46C7F0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  <a:sym typeface="Verdana" charset="0"/>
              </a:rPr>
              <a:t>Values</a:t>
            </a:r>
          </a:p>
        </p:txBody>
      </p:sp>
      <p:sp>
        <p:nvSpPr>
          <p:cNvPr id="13" name="Rectangle 12">
            <a:hlinkClick r:id="rId7" action="ppaction://hlinksldjump"/>
          </p:cNvPr>
          <p:cNvSpPr/>
          <p:nvPr/>
        </p:nvSpPr>
        <p:spPr bwMode="auto">
          <a:xfrm>
            <a:off x="5557446" y="152400"/>
            <a:ext cx="1671638" cy="6400800"/>
          </a:xfrm>
          <a:prstGeom prst="rect">
            <a:avLst/>
          </a:prstGeom>
          <a:gradFill>
            <a:gsLst>
              <a:gs pos="0">
                <a:srgbClr val="F03C23"/>
              </a:gs>
              <a:gs pos="100000">
                <a:srgbClr val="FEC80A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bg1"/>
                </a:solidFill>
                <a:latin typeface="Impact" panose="020B0806030902050204" pitchFamily="34" charset="0"/>
                <a:sym typeface="Verdana" charset="0"/>
              </a:rPr>
              <a:t>Activities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anose="020B0806030902050204" pitchFamily="34" charset="0"/>
              <a:sym typeface="Verdana" charset="0"/>
            </a:endParaRPr>
          </a:p>
        </p:txBody>
      </p:sp>
      <p:sp>
        <p:nvSpPr>
          <p:cNvPr id="14" name="Rectangle 13">
            <a:hlinkClick r:id="rId8" action="ppaction://hlinksldjump"/>
          </p:cNvPr>
          <p:cNvSpPr/>
          <p:nvPr/>
        </p:nvSpPr>
        <p:spPr bwMode="auto">
          <a:xfrm>
            <a:off x="7368387" y="152400"/>
            <a:ext cx="1623213" cy="6400800"/>
          </a:xfrm>
          <a:prstGeom prst="rect">
            <a:avLst/>
          </a:prstGeom>
          <a:gradFill>
            <a:gsLst>
              <a:gs pos="0">
                <a:srgbClr val="8C0FA3"/>
              </a:gs>
              <a:gs pos="100000">
                <a:srgbClr val="D12EF0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  <a:sym typeface="Verdana" charset="0"/>
              </a:rPr>
              <a:t>Bucket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chemeClr val="bg1"/>
                </a:solidFill>
                <a:latin typeface="Impact" panose="020B0806030902050204" pitchFamily="34" charset="0"/>
                <a:sym typeface="Verdana" charset="0"/>
              </a:rPr>
              <a:t>List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anose="020B0806030902050204" pitchFamily="34" charset="0"/>
              <a:sym typeface="Verdana" charset="0"/>
            </a:endParaRPr>
          </a:p>
        </p:txBody>
      </p:sp>
      <p:sp>
        <p:nvSpPr>
          <p:cNvPr id="18" name="Rectangle 2769"/>
          <p:cNvSpPr>
            <a:spLocks noChangeArrowheads="1"/>
          </p:cNvSpPr>
          <p:nvPr/>
        </p:nvSpPr>
        <p:spPr bwMode="auto">
          <a:xfrm>
            <a:off x="0" y="6248400"/>
            <a:ext cx="9144000" cy="609601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hlinkClick r:id="" action="ppaction://noaction"/>
          </p:cNvPr>
          <p:cNvSpPr/>
          <p:nvPr/>
        </p:nvSpPr>
        <p:spPr bwMode="auto">
          <a:xfrm>
            <a:off x="152400" y="152400"/>
            <a:ext cx="1676400" cy="6400800"/>
          </a:xfrm>
          <a:prstGeom prst="rect">
            <a:avLst/>
          </a:prstGeom>
          <a:gradFill>
            <a:gsLst>
              <a:gs pos="0">
                <a:srgbClr val="ED4399"/>
              </a:gs>
              <a:gs pos="100000">
                <a:srgbClr val="D485B8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bg1"/>
                </a:solidFill>
                <a:latin typeface="Impact" panose="020B0806030902050204" pitchFamily="34" charset="0"/>
                <a:sym typeface="Verdana" charset="0"/>
              </a:rPr>
              <a:t>Career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  <a:sym typeface="Verdana" charset="0"/>
              </a:rPr>
              <a:t>Interests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 bwMode="auto">
          <a:xfrm>
            <a:off x="1935565" y="152400"/>
            <a:ext cx="1671638" cy="6400800"/>
          </a:xfrm>
          <a:prstGeom prst="rect">
            <a:avLst/>
          </a:prstGeom>
          <a:gradFill>
            <a:gsLst>
              <a:gs pos="0">
                <a:srgbClr val="3AB447"/>
              </a:gs>
              <a:gs pos="100000">
                <a:srgbClr val="B9D42F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  <a:sym typeface="Verdana" charset="0"/>
              </a:rPr>
              <a:t>Skills	</a:t>
            </a: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 bwMode="auto">
          <a:xfrm>
            <a:off x="3746505" y="152400"/>
            <a:ext cx="1671638" cy="6400800"/>
          </a:xfrm>
          <a:prstGeom prst="rect">
            <a:avLst/>
          </a:prstGeom>
          <a:gradFill>
            <a:gsLst>
              <a:gs pos="0">
                <a:srgbClr val="0B6FBA"/>
              </a:gs>
              <a:gs pos="100000">
                <a:srgbClr val="46C7F0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  <a:sym typeface="Verdana" charset="0"/>
              </a:rPr>
              <a:t>Values</a:t>
            </a: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 bwMode="auto">
          <a:xfrm>
            <a:off x="5557446" y="152400"/>
            <a:ext cx="1671638" cy="6400800"/>
          </a:xfrm>
          <a:prstGeom prst="rect">
            <a:avLst/>
          </a:prstGeom>
          <a:gradFill>
            <a:gsLst>
              <a:gs pos="0">
                <a:srgbClr val="F03C23"/>
              </a:gs>
              <a:gs pos="100000">
                <a:srgbClr val="FEC80A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  <a:sym typeface="Verdana" charset="0"/>
              </a:rPr>
              <a:t>Activities</a:t>
            </a: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 bwMode="auto">
          <a:xfrm>
            <a:off x="7368387" y="152400"/>
            <a:ext cx="1623213" cy="6400800"/>
          </a:xfrm>
          <a:prstGeom prst="rect">
            <a:avLst/>
          </a:prstGeom>
          <a:gradFill>
            <a:gsLst>
              <a:gs pos="0">
                <a:srgbClr val="8C0FA3"/>
              </a:gs>
              <a:gs pos="100000">
                <a:srgbClr val="D12EF0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  <a:sym typeface="Verdana" charset="0"/>
              </a:rPr>
              <a:t>Bucket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chemeClr val="bg1"/>
                </a:solidFill>
                <a:latin typeface="Impact" panose="020B0806030902050204" pitchFamily="34" charset="0"/>
                <a:sym typeface="Verdana" charset="0"/>
              </a:rPr>
              <a:t>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  <a:sym typeface="Verdana" charset="0"/>
              </a:rPr>
              <a:t>ist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anose="020B0806030902050204" pitchFamily="34" charset="0"/>
              <a:sym typeface="Verdana" charset="0"/>
            </a:endParaRPr>
          </a:p>
        </p:txBody>
      </p:sp>
      <p:sp>
        <p:nvSpPr>
          <p:cNvPr id="18" name="Rectangle 2769"/>
          <p:cNvSpPr>
            <a:spLocks noChangeArrowheads="1"/>
          </p:cNvSpPr>
          <p:nvPr/>
        </p:nvSpPr>
        <p:spPr bwMode="auto">
          <a:xfrm>
            <a:off x="0" y="6248400"/>
            <a:ext cx="9144000" cy="609601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291590"/>
            <a:ext cx="4495799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Impact" panose="020B0806030902050204" pitchFamily="34" charset="0"/>
                <a:sym typeface="Verdana" charset="0"/>
              </a:rPr>
              <a:t>Name</a:t>
            </a:r>
            <a:endParaRPr lang="en-US" sz="2800" dirty="0">
              <a:latin typeface="Impact" panose="020B080603090205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00600" y="6368534"/>
            <a:ext cx="420624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Impact" panose="020B0806030902050204" pitchFamily="34" charset="0"/>
                <a:sym typeface="Verdana" charset="0"/>
              </a:rPr>
              <a:t>Career Investigations Portfolio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>
            <a:hlinkClick r:id="rId4" action="ppaction://hlinksldjump"/>
          </p:cNvPr>
          <p:cNvSpPr/>
          <p:nvPr/>
        </p:nvSpPr>
        <p:spPr bwMode="auto">
          <a:xfrm>
            <a:off x="152400" y="6324600"/>
            <a:ext cx="1643862" cy="457200"/>
          </a:xfrm>
          <a:prstGeom prst="round2SameRect">
            <a:avLst/>
          </a:prstGeom>
          <a:gradFill>
            <a:gsLst>
              <a:gs pos="0">
                <a:srgbClr val="ED4399"/>
              </a:gs>
              <a:gs pos="100000">
                <a:srgbClr val="D485B8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  <a:sym typeface="Verdana" charset="0"/>
                <a:hlinkClick r:id="rId4" action="ppaction://hlinksldjump"/>
              </a:rPr>
              <a:t>Interests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anose="020B0806030902050204" pitchFamily="34" charset="0"/>
              <a:sym typeface="Verdana" charset="0"/>
            </a:endParaRPr>
          </a:p>
        </p:txBody>
      </p:sp>
      <p:sp>
        <p:nvSpPr>
          <p:cNvPr id="5" name="Round Same Side Corner Rectangle 4">
            <a:hlinkClick r:id="rId5" action="ppaction://hlinksldjump"/>
          </p:cNvPr>
          <p:cNvSpPr/>
          <p:nvPr/>
        </p:nvSpPr>
        <p:spPr bwMode="auto">
          <a:xfrm>
            <a:off x="1935565" y="6324600"/>
            <a:ext cx="1671638" cy="457200"/>
          </a:xfrm>
          <a:prstGeom prst="round2SameRect">
            <a:avLst/>
          </a:prstGeom>
          <a:gradFill>
            <a:gsLst>
              <a:gs pos="0">
                <a:srgbClr val="3AB447"/>
              </a:gs>
              <a:gs pos="100000">
                <a:srgbClr val="B9D42F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  <a:sym typeface="Verdana" charset="0"/>
                <a:hlinkClick r:id="rId5" action="ppaction://hlinksldjump"/>
              </a:rPr>
              <a:t>Skills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anose="020B0806030902050204" pitchFamily="34" charset="0"/>
              <a:sym typeface="Verdana" charset="0"/>
            </a:endParaRPr>
          </a:p>
        </p:txBody>
      </p:sp>
      <p:sp>
        <p:nvSpPr>
          <p:cNvPr id="6" name="Round Same Side Corner Rectangle 5">
            <a:hlinkClick r:id="rId6" action="ppaction://hlinksldjump"/>
          </p:cNvPr>
          <p:cNvSpPr/>
          <p:nvPr/>
        </p:nvSpPr>
        <p:spPr bwMode="auto">
          <a:xfrm>
            <a:off x="3746505" y="6324600"/>
            <a:ext cx="1671638" cy="457200"/>
          </a:xfrm>
          <a:prstGeom prst="round2SameRect">
            <a:avLst/>
          </a:prstGeom>
          <a:gradFill>
            <a:gsLst>
              <a:gs pos="0">
                <a:srgbClr val="0B6FBA"/>
              </a:gs>
              <a:gs pos="100000">
                <a:srgbClr val="46C7F0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  <a:sym typeface="Verdana" charset="0"/>
                <a:hlinkClick r:id="rId6" action="ppaction://hlinksldjump"/>
              </a:rPr>
              <a:t>Values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anose="020B0806030902050204" pitchFamily="34" charset="0"/>
              <a:sym typeface="Verdana" charset="0"/>
            </a:endParaRPr>
          </a:p>
        </p:txBody>
      </p:sp>
      <p:sp>
        <p:nvSpPr>
          <p:cNvPr id="7" name="Round Same Side Corner Rectangle 6">
            <a:hlinkClick r:id="rId7" action="ppaction://hlinksldjump"/>
          </p:cNvPr>
          <p:cNvSpPr/>
          <p:nvPr/>
        </p:nvSpPr>
        <p:spPr bwMode="auto">
          <a:xfrm>
            <a:off x="5557446" y="6324600"/>
            <a:ext cx="1671638" cy="457200"/>
          </a:xfrm>
          <a:prstGeom prst="round2SameRect">
            <a:avLst/>
          </a:prstGeom>
          <a:gradFill>
            <a:gsLst>
              <a:gs pos="0">
                <a:srgbClr val="F03C23"/>
              </a:gs>
              <a:gs pos="100000">
                <a:srgbClr val="FEC80A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  <a:sym typeface="Verdana" charset="0"/>
                <a:hlinkClick r:id="rId7" action="ppaction://hlinksldjump"/>
              </a:rPr>
              <a:t>Activities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anose="020B0806030902050204" pitchFamily="34" charset="0"/>
              <a:sym typeface="Verdana" charset="0"/>
            </a:endParaRPr>
          </a:p>
        </p:txBody>
      </p:sp>
      <p:sp>
        <p:nvSpPr>
          <p:cNvPr id="8" name="Round Same Side Corner Rectangle 7">
            <a:hlinkClick r:id="rId8" action="ppaction://hlinksldjump"/>
          </p:cNvPr>
          <p:cNvSpPr/>
          <p:nvPr/>
        </p:nvSpPr>
        <p:spPr bwMode="auto">
          <a:xfrm>
            <a:off x="7368387" y="6324600"/>
            <a:ext cx="1623213" cy="457200"/>
          </a:xfrm>
          <a:prstGeom prst="round2SameRect">
            <a:avLst/>
          </a:prstGeom>
          <a:gradFill>
            <a:gsLst>
              <a:gs pos="0">
                <a:srgbClr val="8C0FA3"/>
              </a:gs>
              <a:gs pos="100000">
                <a:srgbClr val="D12EF0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  <a:sym typeface="Verdana" charset="0"/>
                <a:hlinkClick r:id="rId8" action="ppaction://hlinksldjump"/>
              </a:rPr>
              <a:t>Bucket List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anose="020B0806030902050204" pitchFamily="34" charset="0"/>
              <a:sym typeface="Verdana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>
            <a:hlinkClick r:id="rId4" action="ppaction://hlinksldjump"/>
          </p:cNvPr>
          <p:cNvSpPr/>
          <p:nvPr/>
        </p:nvSpPr>
        <p:spPr bwMode="auto">
          <a:xfrm>
            <a:off x="152400" y="6324600"/>
            <a:ext cx="1643862" cy="457200"/>
          </a:xfrm>
          <a:prstGeom prst="round2SameRect">
            <a:avLst/>
          </a:prstGeom>
          <a:gradFill>
            <a:gsLst>
              <a:gs pos="0">
                <a:srgbClr val="ED4399"/>
              </a:gs>
              <a:gs pos="100000">
                <a:srgbClr val="D485B8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  <a:sym typeface="Verdana" charset="0"/>
                <a:hlinkClick r:id="rId4" action="ppaction://hlinksldjump"/>
              </a:rPr>
              <a:t>Interests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anose="020B0806030902050204" pitchFamily="34" charset="0"/>
              <a:sym typeface="Verdana" charset="0"/>
            </a:endParaRPr>
          </a:p>
        </p:txBody>
      </p:sp>
      <p:sp>
        <p:nvSpPr>
          <p:cNvPr id="3" name="Round Same Side Corner Rectangle 2">
            <a:hlinkClick r:id="rId5" action="ppaction://hlinksldjump"/>
          </p:cNvPr>
          <p:cNvSpPr/>
          <p:nvPr/>
        </p:nvSpPr>
        <p:spPr bwMode="auto">
          <a:xfrm>
            <a:off x="1935565" y="6324600"/>
            <a:ext cx="1671638" cy="457200"/>
          </a:xfrm>
          <a:prstGeom prst="round2SameRect">
            <a:avLst/>
          </a:prstGeom>
          <a:gradFill>
            <a:gsLst>
              <a:gs pos="0">
                <a:srgbClr val="3AB447"/>
              </a:gs>
              <a:gs pos="100000">
                <a:srgbClr val="B9D42F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  <a:sym typeface="Verdana" charset="0"/>
                <a:hlinkClick r:id="rId5" action="ppaction://hlinksldjump"/>
              </a:rPr>
              <a:t>Skills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anose="020B0806030902050204" pitchFamily="34" charset="0"/>
              <a:sym typeface="Verdana" charset="0"/>
            </a:endParaRPr>
          </a:p>
        </p:txBody>
      </p:sp>
      <p:sp>
        <p:nvSpPr>
          <p:cNvPr id="4" name="Round Same Side Corner Rectangle 3">
            <a:hlinkClick r:id="rId6" action="ppaction://hlinksldjump"/>
          </p:cNvPr>
          <p:cNvSpPr/>
          <p:nvPr/>
        </p:nvSpPr>
        <p:spPr bwMode="auto">
          <a:xfrm>
            <a:off x="3746505" y="6324600"/>
            <a:ext cx="1671638" cy="457200"/>
          </a:xfrm>
          <a:prstGeom prst="round2SameRect">
            <a:avLst/>
          </a:prstGeom>
          <a:gradFill>
            <a:gsLst>
              <a:gs pos="0">
                <a:srgbClr val="0B6FBA"/>
              </a:gs>
              <a:gs pos="100000">
                <a:srgbClr val="46C7F0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  <a:sym typeface="Verdana" charset="0"/>
                <a:hlinkClick r:id="rId6" action="ppaction://hlinksldjump"/>
              </a:rPr>
              <a:t>Values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anose="020B0806030902050204" pitchFamily="34" charset="0"/>
              <a:sym typeface="Verdana" charset="0"/>
            </a:endParaRPr>
          </a:p>
        </p:txBody>
      </p:sp>
      <p:sp>
        <p:nvSpPr>
          <p:cNvPr id="5" name="Round Same Side Corner Rectangle 4">
            <a:hlinkClick r:id="rId7" action="ppaction://hlinksldjump"/>
          </p:cNvPr>
          <p:cNvSpPr/>
          <p:nvPr/>
        </p:nvSpPr>
        <p:spPr bwMode="auto">
          <a:xfrm>
            <a:off x="5557446" y="6324600"/>
            <a:ext cx="1671638" cy="457200"/>
          </a:xfrm>
          <a:prstGeom prst="round2SameRect">
            <a:avLst/>
          </a:prstGeom>
          <a:gradFill>
            <a:gsLst>
              <a:gs pos="0">
                <a:srgbClr val="F03C23"/>
              </a:gs>
              <a:gs pos="100000">
                <a:srgbClr val="FEC80A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  <a:sym typeface="Verdana" charset="0"/>
                <a:hlinkClick r:id="rId7" action="ppaction://hlinksldjump"/>
              </a:rPr>
              <a:t>Activities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anose="020B0806030902050204" pitchFamily="34" charset="0"/>
              <a:sym typeface="Verdana" charset="0"/>
            </a:endParaRPr>
          </a:p>
        </p:txBody>
      </p:sp>
      <p:sp>
        <p:nvSpPr>
          <p:cNvPr id="6" name="Round Same Side Corner Rectangle 5">
            <a:hlinkClick r:id="rId8" action="ppaction://hlinksldjump"/>
          </p:cNvPr>
          <p:cNvSpPr/>
          <p:nvPr/>
        </p:nvSpPr>
        <p:spPr bwMode="auto">
          <a:xfrm>
            <a:off x="7368387" y="6324600"/>
            <a:ext cx="1623213" cy="457200"/>
          </a:xfrm>
          <a:prstGeom prst="round2SameRect">
            <a:avLst/>
          </a:prstGeom>
          <a:gradFill>
            <a:gsLst>
              <a:gs pos="0">
                <a:srgbClr val="8C0FA3"/>
              </a:gs>
              <a:gs pos="100000">
                <a:srgbClr val="D12EF0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  <a:sym typeface="Verdana" charset="0"/>
                <a:hlinkClick r:id="rId8" action="ppaction://hlinksldjump"/>
              </a:rPr>
              <a:t>Bucket List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anose="020B0806030902050204" pitchFamily="34" charset="0"/>
              <a:sym typeface="Verdana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>
            <a:hlinkClick r:id="rId4" action="ppaction://hlinksldjump"/>
          </p:cNvPr>
          <p:cNvSpPr/>
          <p:nvPr/>
        </p:nvSpPr>
        <p:spPr bwMode="auto">
          <a:xfrm>
            <a:off x="152400" y="6324600"/>
            <a:ext cx="1643862" cy="457200"/>
          </a:xfrm>
          <a:prstGeom prst="round2SameRect">
            <a:avLst/>
          </a:prstGeom>
          <a:gradFill>
            <a:gsLst>
              <a:gs pos="0">
                <a:srgbClr val="ED4399"/>
              </a:gs>
              <a:gs pos="100000">
                <a:srgbClr val="D485B8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  <a:sym typeface="Verdana" charset="0"/>
                <a:hlinkClick r:id="rId4" action="ppaction://hlinksldjump"/>
              </a:rPr>
              <a:t>Interests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anose="020B0806030902050204" pitchFamily="34" charset="0"/>
              <a:sym typeface="Verdana" charset="0"/>
            </a:endParaRPr>
          </a:p>
        </p:txBody>
      </p:sp>
      <p:sp>
        <p:nvSpPr>
          <p:cNvPr id="3" name="Round Same Side Corner Rectangle 2">
            <a:hlinkClick r:id="rId5" action="ppaction://hlinksldjump"/>
          </p:cNvPr>
          <p:cNvSpPr/>
          <p:nvPr/>
        </p:nvSpPr>
        <p:spPr bwMode="auto">
          <a:xfrm>
            <a:off x="1935565" y="6324600"/>
            <a:ext cx="1671638" cy="457200"/>
          </a:xfrm>
          <a:prstGeom prst="round2SameRect">
            <a:avLst/>
          </a:prstGeom>
          <a:gradFill>
            <a:gsLst>
              <a:gs pos="0">
                <a:srgbClr val="3AB447"/>
              </a:gs>
              <a:gs pos="100000">
                <a:srgbClr val="B9D42F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  <a:sym typeface="Verdana" charset="0"/>
                <a:hlinkClick r:id="rId5" action="ppaction://hlinksldjump"/>
              </a:rPr>
              <a:t>Skills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anose="020B0806030902050204" pitchFamily="34" charset="0"/>
              <a:sym typeface="Verdana" charset="0"/>
            </a:endParaRPr>
          </a:p>
        </p:txBody>
      </p:sp>
      <p:sp>
        <p:nvSpPr>
          <p:cNvPr id="4" name="Round Same Side Corner Rectangle 3">
            <a:hlinkClick r:id="rId6" action="ppaction://hlinksldjump"/>
          </p:cNvPr>
          <p:cNvSpPr/>
          <p:nvPr/>
        </p:nvSpPr>
        <p:spPr bwMode="auto">
          <a:xfrm>
            <a:off x="3746505" y="6324600"/>
            <a:ext cx="1671638" cy="457200"/>
          </a:xfrm>
          <a:prstGeom prst="round2SameRect">
            <a:avLst/>
          </a:prstGeom>
          <a:gradFill>
            <a:gsLst>
              <a:gs pos="0">
                <a:srgbClr val="0B6FBA"/>
              </a:gs>
              <a:gs pos="100000">
                <a:srgbClr val="46C7F0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  <a:sym typeface="Verdana" charset="0"/>
                <a:hlinkClick r:id="rId6" action="ppaction://hlinksldjump"/>
              </a:rPr>
              <a:t>Values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anose="020B0806030902050204" pitchFamily="34" charset="0"/>
              <a:sym typeface="Verdana" charset="0"/>
            </a:endParaRPr>
          </a:p>
        </p:txBody>
      </p:sp>
      <p:sp>
        <p:nvSpPr>
          <p:cNvPr id="5" name="Round Same Side Corner Rectangle 4">
            <a:hlinkClick r:id="rId7" action="ppaction://hlinksldjump"/>
          </p:cNvPr>
          <p:cNvSpPr/>
          <p:nvPr/>
        </p:nvSpPr>
        <p:spPr bwMode="auto">
          <a:xfrm>
            <a:off x="5557446" y="6324600"/>
            <a:ext cx="1671638" cy="457200"/>
          </a:xfrm>
          <a:prstGeom prst="round2SameRect">
            <a:avLst/>
          </a:prstGeom>
          <a:gradFill>
            <a:gsLst>
              <a:gs pos="0">
                <a:srgbClr val="F03C23"/>
              </a:gs>
              <a:gs pos="100000">
                <a:srgbClr val="FEC80A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  <a:sym typeface="Verdana" charset="0"/>
                <a:hlinkClick r:id="rId7" action="ppaction://hlinksldjump"/>
              </a:rPr>
              <a:t>Activities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anose="020B0806030902050204" pitchFamily="34" charset="0"/>
              <a:sym typeface="Verdana" charset="0"/>
            </a:endParaRPr>
          </a:p>
        </p:txBody>
      </p:sp>
      <p:sp>
        <p:nvSpPr>
          <p:cNvPr id="6" name="Round Same Side Corner Rectangle 5">
            <a:hlinkClick r:id="rId8" action="ppaction://hlinksldjump"/>
          </p:cNvPr>
          <p:cNvSpPr/>
          <p:nvPr/>
        </p:nvSpPr>
        <p:spPr bwMode="auto">
          <a:xfrm>
            <a:off x="7368387" y="6324600"/>
            <a:ext cx="1623213" cy="457200"/>
          </a:xfrm>
          <a:prstGeom prst="round2SameRect">
            <a:avLst/>
          </a:prstGeom>
          <a:gradFill>
            <a:gsLst>
              <a:gs pos="0">
                <a:srgbClr val="8C0FA3"/>
              </a:gs>
              <a:gs pos="100000">
                <a:srgbClr val="D12EF0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  <a:sym typeface="Verdana" charset="0"/>
                <a:hlinkClick r:id="rId8" action="ppaction://hlinksldjump"/>
              </a:rPr>
              <a:t>Bucket List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anose="020B0806030902050204" pitchFamily="34" charset="0"/>
              <a:sym typeface="Verdana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>
            <a:hlinkClick r:id="rId4" action="ppaction://hlinksldjump"/>
          </p:cNvPr>
          <p:cNvSpPr/>
          <p:nvPr/>
        </p:nvSpPr>
        <p:spPr bwMode="auto">
          <a:xfrm>
            <a:off x="152400" y="6324600"/>
            <a:ext cx="1643862" cy="457200"/>
          </a:xfrm>
          <a:prstGeom prst="round2SameRect">
            <a:avLst/>
          </a:prstGeom>
          <a:gradFill>
            <a:gsLst>
              <a:gs pos="0">
                <a:srgbClr val="ED4399"/>
              </a:gs>
              <a:gs pos="100000">
                <a:srgbClr val="D485B8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  <a:sym typeface="Verdana" charset="0"/>
                <a:hlinkClick r:id="rId4" action="ppaction://hlinksldjump"/>
              </a:rPr>
              <a:t>Interests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anose="020B0806030902050204" pitchFamily="34" charset="0"/>
              <a:sym typeface="Verdana" charset="0"/>
            </a:endParaRPr>
          </a:p>
        </p:txBody>
      </p:sp>
      <p:sp>
        <p:nvSpPr>
          <p:cNvPr id="3" name="Round Same Side Corner Rectangle 2">
            <a:hlinkClick r:id="rId5" action="ppaction://hlinksldjump"/>
          </p:cNvPr>
          <p:cNvSpPr/>
          <p:nvPr/>
        </p:nvSpPr>
        <p:spPr bwMode="auto">
          <a:xfrm>
            <a:off x="1935565" y="6324600"/>
            <a:ext cx="1671638" cy="457200"/>
          </a:xfrm>
          <a:prstGeom prst="round2SameRect">
            <a:avLst/>
          </a:prstGeom>
          <a:gradFill>
            <a:gsLst>
              <a:gs pos="0">
                <a:srgbClr val="3AB447"/>
              </a:gs>
              <a:gs pos="100000">
                <a:srgbClr val="B9D42F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  <a:sym typeface="Verdana" charset="0"/>
                <a:hlinkClick r:id="rId5" action="ppaction://hlinksldjump"/>
              </a:rPr>
              <a:t>Skills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anose="020B0806030902050204" pitchFamily="34" charset="0"/>
              <a:sym typeface="Verdana" charset="0"/>
            </a:endParaRPr>
          </a:p>
        </p:txBody>
      </p:sp>
      <p:sp>
        <p:nvSpPr>
          <p:cNvPr id="4" name="Round Same Side Corner Rectangle 3">
            <a:hlinkClick r:id="rId6" action="ppaction://hlinksldjump"/>
          </p:cNvPr>
          <p:cNvSpPr/>
          <p:nvPr/>
        </p:nvSpPr>
        <p:spPr bwMode="auto">
          <a:xfrm>
            <a:off x="3746505" y="6324600"/>
            <a:ext cx="1671638" cy="457200"/>
          </a:xfrm>
          <a:prstGeom prst="round2SameRect">
            <a:avLst/>
          </a:prstGeom>
          <a:gradFill>
            <a:gsLst>
              <a:gs pos="0">
                <a:srgbClr val="0B6FBA"/>
              </a:gs>
              <a:gs pos="100000">
                <a:srgbClr val="46C7F0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  <a:sym typeface="Verdana" charset="0"/>
                <a:hlinkClick r:id="rId6" action="ppaction://hlinksldjump"/>
              </a:rPr>
              <a:t>Values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anose="020B0806030902050204" pitchFamily="34" charset="0"/>
              <a:sym typeface="Verdana" charset="0"/>
            </a:endParaRPr>
          </a:p>
        </p:txBody>
      </p:sp>
      <p:sp>
        <p:nvSpPr>
          <p:cNvPr id="5" name="Round Same Side Corner Rectangle 4">
            <a:hlinkClick r:id="rId7" action="ppaction://hlinksldjump"/>
          </p:cNvPr>
          <p:cNvSpPr/>
          <p:nvPr/>
        </p:nvSpPr>
        <p:spPr bwMode="auto">
          <a:xfrm>
            <a:off x="5557446" y="6324600"/>
            <a:ext cx="1671638" cy="457200"/>
          </a:xfrm>
          <a:prstGeom prst="round2SameRect">
            <a:avLst/>
          </a:prstGeom>
          <a:gradFill>
            <a:gsLst>
              <a:gs pos="0">
                <a:srgbClr val="F03C23"/>
              </a:gs>
              <a:gs pos="100000">
                <a:srgbClr val="FEC80A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  <a:sym typeface="Verdana" charset="0"/>
                <a:hlinkClick r:id="rId7" action="ppaction://hlinksldjump"/>
              </a:rPr>
              <a:t>Activities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anose="020B0806030902050204" pitchFamily="34" charset="0"/>
              <a:sym typeface="Verdana" charset="0"/>
            </a:endParaRPr>
          </a:p>
        </p:txBody>
      </p:sp>
      <p:sp>
        <p:nvSpPr>
          <p:cNvPr id="6" name="Round Same Side Corner Rectangle 5">
            <a:hlinkClick r:id="rId8" action="ppaction://hlinksldjump"/>
          </p:cNvPr>
          <p:cNvSpPr/>
          <p:nvPr/>
        </p:nvSpPr>
        <p:spPr bwMode="auto">
          <a:xfrm>
            <a:off x="7368387" y="6324600"/>
            <a:ext cx="1623213" cy="457200"/>
          </a:xfrm>
          <a:prstGeom prst="round2SameRect">
            <a:avLst/>
          </a:prstGeom>
          <a:gradFill>
            <a:gsLst>
              <a:gs pos="0">
                <a:srgbClr val="8C0FA3"/>
              </a:gs>
              <a:gs pos="100000">
                <a:srgbClr val="D12EF0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  <a:sym typeface="Verdana" charset="0"/>
                <a:hlinkClick r:id="rId8" action="ppaction://hlinksldjump"/>
              </a:rPr>
              <a:t>Bucket List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anose="020B0806030902050204" pitchFamily="34" charset="0"/>
              <a:sym typeface="Verdana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>
            <a:hlinkClick r:id="rId4" action="ppaction://hlinksldjump"/>
          </p:cNvPr>
          <p:cNvSpPr/>
          <p:nvPr/>
        </p:nvSpPr>
        <p:spPr bwMode="auto">
          <a:xfrm>
            <a:off x="152400" y="6324600"/>
            <a:ext cx="1643862" cy="457200"/>
          </a:xfrm>
          <a:prstGeom prst="round2SameRect">
            <a:avLst/>
          </a:prstGeom>
          <a:gradFill>
            <a:gsLst>
              <a:gs pos="0">
                <a:srgbClr val="ED4399"/>
              </a:gs>
              <a:gs pos="100000">
                <a:srgbClr val="D485B8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  <a:sym typeface="Verdana" charset="0"/>
                <a:hlinkClick r:id="rId4" action="ppaction://hlinksldjump"/>
              </a:rPr>
              <a:t>Interests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anose="020B0806030902050204" pitchFamily="34" charset="0"/>
              <a:sym typeface="Verdana" charset="0"/>
            </a:endParaRPr>
          </a:p>
        </p:txBody>
      </p:sp>
      <p:sp>
        <p:nvSpPr>
          <p:cNvPr id="3" name="Round Same Side Corner Rectangle 2">
            <a:hlinkClick r:id="rId5" action="ppaction://hlinksldjump"/>
          </p:cNvPr>
          <p:cNvSpPr/>
          <p:nvPr/>
        </p:nvSpPr>
        <p:spPr bwMode="auto">
          <a:xfrm>
            <a:off x="1935565" y="6324600"/>
            <a:ext cx="1671638" cy="457200"/>
          </a:xfrm>
          <a:prstGeom prst="round2SameRect">
            <a:avLst/>
          </a:prstGeom>
          <a:gradFill>
            <a:gsLst>
              <a:gs pos="0">
                <a:srgbClr val="3AB447"/>
              </a:gs>
              <a:gs pos="100000">
                <a:srgbClr val="B9D42F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  <a:sym typeface="Verdana" charset="0"/>
                <a:hlinkClick r:id="rId5" action="ppaction://hlinksldjump"/>
              </a:rPr>
              <a:t>Skills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anose="020B0806030902050204" pitchFamily="34" charset="0"/>
              <a:sym typeface="Verdana" charset="0"/>
            </a:endParaRPr>
          </a:p>
        </p:txBody>
      </p:sp>
      <p:sp>
        <p:nvSpPr>
          <p:cNvPr id="4" name="Round Same Side Corner Rectangle 3">
            <a:hlinkClick r:id="rId6" action="ppaction://hlinksldjump"/>
          </p:cNvPr>
          <p:cNvSpPr/>
          <p:nvPr/>
        </p:nvSpPr>
        <p:spPr bwMode="auto">
          <a:xfrm>
            <a:off x="3746505" y="6324600"/>
            <a:ext cx="1671638" cy="457200"/>
          </a:xfrm>
          <a:prstGeom prst="round2SameRect">
            <a:avLst/>
          </a:prstGeom>
          <a:gradFill>
            <a:gsLst>
              <a:gs pos="0">
                <a:srgbClr val="0B6FBA"/>
              </a:gs>
              <a:gs pos="100000">
                <a:srgbClr val="46C7F0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  <a:sym typeface="Verdana" charset="0"/>
                <a:hlinkClick r:id="rId6" action="ppaction://hlinksldjump"/>
              </a:rPr>
              <a:t>Values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anose="020B0806030902050204" pitchFamily="34" charset="0"/>
              <a:sym typeface="Verdana" charset="0"/>
            </a:endParaRPr>
          </a:p>
        </p:txBody>
      </p:sp>
      <p:sp>
        <p:nvSpPr>
          <p:cNvPr id="5" name="Round Same Side Corner Rectangle 4">
            <a:hlinkClick r:id="rId7" action="ppaction://hlinksldjump"/>
          </p:cNvPr>
          <p:cNvSpPr/>
          <p:nvPr/>
        </p:nvSpPr>
        <p:spPr bwMode="auto">
          <a:xfrm>
            <a:off x="5557446" y="6324600"/>
            <a:ext cx="1671638" cy="457200"/>
          </a:xfrm>
          <a:prstGeom prst="round2SameRect">
            <a:avLst/>
          </a:prstGeom>
          <a:gradFill>
            <a:gsLst>
              <a:gs pos="0">
                <a:srgbClr val="F03C23"/>
              </a:gs>
              <a:gs pos="100000">
                <a:srgbClr val="FEC80A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  <a:sym typeface="Verdana" charset="0"/>
                <a:hlinkClick r:id="rId7" action="ppaction://hlinksldjump"/>
              </a:rPr>
              <a:t>Activities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anose="020B0806030902050204" pitchFamily="34" charset="0"/>
              <a:sym typeface="Verdana" charset="0"/>
            </a:endParaRPr>
          </a:p>
        </p:txBody>
      </p:sp>
      <p:sp>
        <p:nvSpPr>
          <p:cNvPr id="6" name="Round Same Side Corner Rectangle 5">
            <a:hlinkClick r:id="rId8" action="ppaction://hlinksldjump"/>
          </p:cNvPr>
          <p:cNvSpPr/>
          <p:nvPr/>
        </p:nvSpPr>
        <p:spPr bwMode="auto">
          <a:xfrm>
            <a:off x="7368387" y="6324600"/>
            <a:ext cx="1623213" cy="457200"/>
          </a:xfrm>
          <a:prstGeom prst="round2SameRect">
            <a:avLst/>
          </a:prstGeom>
          <a:gradFill>
            <a:gsLst>
              <a:gs pos="0">
                <a:srgbClr val="8C0FA3"/>
              </a:gs>
              <a:gs pos="100000">
                <a:srgbClr val="D12EF0"/>
              </a:gs>
            </a:gsLst>
            <a:lin ang="54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  <a:sym typeface="Verdana" charset="0"/>
                <a:hlinkClick r:id="rId8" action="ppaction://hlinksldjump"/>
              </a:rPr>
              <a:t>Bucket List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pact" panose="020B0806030902050204" pitchFamily="34" charset="0"/>
              <a:sym typeface="Verdana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95899441"/>
              </p:ext>
            </p:extLst>
          </p:nvPr>
        </p:nvGraphicFramePr>
        <p:xfrm>
          <a:off x="1935163" y="152400"/>
          <a:ext cx="7056438" cy="58674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528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348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b="1" dirty="0" smtClean="0"/>
                        <a:t>1.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b="1" dirty="0" smtClean="0"/>
                        <a:t>6.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348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b="1" dirty="0" smtClean="0"/>
                        <a:t>2.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b="1" dirty="0" smtClean="0"/>
                        <a:t>7.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348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b="1" dirty="0" smtClean="0"/>
                        <a:t>3.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b="1" dirty="0" smtClean="0"/>
                        <a:t>8.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348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b="1" dirty="0" smtClean="0"/>
                        <a:t>4.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b="1" dirty="0" smtClean="0"/>
                        <a:t>9.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348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b="1" dirty="0" smtClean="0"/>
                        <a:t>5.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b="1" dirty="0" smtClean="0"/>
                        <a:t>10.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1"/>
  <p:tag name="LMS_PUBLISH" val="No"/>
  <p:tag name="ARTICULATE_TEMPLATE" val="cc-slate"/>
  <p:tag name="ARTICULATE_TEMPLATE_GUID" val="9a154fce-472b-4f41-864c-66e3063dd16a"/>
  <p:tag name="ARTICULATE_LOGO" val="(None selected)"/>
  <p:tag name="ARTICULATE_PRESENTER" val="(None selected)"/>
  <p:tag name="ARTICULATE_PRESENTER_GUID" val="9869030842"/>
  <p:tag name="PRESENTER_PREVIEW_MODE_REFRESH" val="0"/>
  <p:tag name="PRESENTER_PREVIEW_MODE" val="0"/>
  <p:tag name="ISPRING_RESOURCE_PATHS_HASH_PRESENTER" val="41881dde983d16a4c0c3e7afc739a58f7ad97b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c42fecc-2b89-44b4-b342-dcfae961107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9ce64b48-3c1f-471c-8775-8cf75f549d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93c3e22-73fe-47af-8168-0efc68b161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14f5e41-97db-40d2-a747-f17c665cbee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7187be38-f5ea-4d43-a579-53c07d58e62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63e9b7d-f888-4db8-a309-a1bf3b36a32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21457851-09cb-47ee-8d71-5da63f2cf752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FFFFFF"/>
      </a:hlink>
      <a:folHlink>
        <a:srgbClr val="5F779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_eportfolio</Template>
  <TotalTime>7</TotalTime>
  <Words>75</Words>
  <Application>Microsoft Office PowerPoint</Application>
  <PresentationFormat>On-screen Show (4:3)</PresentationFormat>
  <Paragraphs>58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Impact</vt:lpstr>
      <vt:lpstr>Arial</vt:lpstr>
      <vt:lpstr>Segoe UI Black</vt:lpstr>
      <vt:lpstr>Verdana</vt:lpstr>
      <vt:lpstr>Calibri</vt:lpstr>
      <vt:lpstr>Stereofidelic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Prince William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N. Kight</dc:creator>
  <cp:lastModifiedBy>Michelle N. Kight</cp:lastModifiedBy>
  <cp:revision>3</cp:revision>
  <dcterms:created xsi:type="dcterms:W3CDTF">2019-02-08T15:27:43Z</dcterms:created>
  <dcterms:modified xsi:type="dcterms:W3CDTF">2019-02-08T15:35:19Z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template_demo</vt:lpwstr>
  </property>
  <property fmtid="{D5CDD505-2E9C-101B-9397-08002B2CF9AE}" pid="4" name="ArticulateGUID">
    <vt:lpwstr>D8FBE104-129B-48D2-A85D-F72A72E0BA75</vt:lpwstr>
  </property>
  <property fmtid="{D5CDD505-2E9C-101B-9397-08002B2CF9AE}" pid="5" name="ArticulateProjectFull">
    <vt:lpwstr>C:\Users\Tom\Desktop\Active Work\~uploads\PowerPoint\colorbars\color_bars_2007.ppta</vt:lpwstr>
  </property>
</Properties>
</file>